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640" cy="755892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2468880" y="3108960"/>
            <a:ext cx="5394240" cy="16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Verdana"/>
                <a:ea typeface="DejaVu Sans"/>
              </a:rPr>
              <a:t>Open Edge Gateway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Abstraction layer for IQRF gateways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8240" cy="770760"/>
          </a:xfrm>
          <a:prstGeom prst="rect">
            <a:avLst/>
          </a:prstGeom>
          <a:ln>
            <a:noFill/>
          </a:ln>
        </p:spPr>
      </p:pic>
      <p:sp>
        <p:nvSpPr>
          <p:cNvPr id="41" name="CustomShape 2"/>
          <p:cNvSpPr/>
          <p:nvPr/>
        </p:nvSpPr>
        <p:spPr>
          <a:xfrm>
            <a:off x="2560320" y="6273720"/>
            <a:ext cx="530352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Michal Valný, František Mikulů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www.logimic.com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914400" y="3749040"/>
            <a:ext cx="2107080" cy="81684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6126480" y="5760720"/>
            <a:ext cx="1919160" cy="4719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640" cy="755892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2468880" y="3108960"/>
            <a:ext cx="5394240" cy="1662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Verdana"/>
                <a:ea typeface="DejaVu Sans"/>
              </a:rPr>
              <a:t>Open Edge Gateway</a:t>
            </a:r>
            <a:endParaRPr b="0" lang="en-US" sz="40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Abstraction layer for IQRF gateways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8240" cy="77076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2560320" y="6273720"/>
            <a:ext cx="5303520" cy="76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Michal Valný, František Mikulů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www.logimic.com</a:t>
            </a:r>
            <a:endParaRPr b="0" lang="en-US" sz="2200" spc="-1" strike="noStrike">
              <a:solidFill>
                <a:srgbClr val="ffffff"/>
              </a:solidFill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5024160" y="125640"/>
            <a:ext cx="93600" cy="2160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182880" y="713232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800" y="36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74320" y="3931920"/>
            <a:ext cx="2107080" cy="816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480" cy="755784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9280" cy="329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196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2019-04-05T12:15:39Z</dcterms:modified>
  <cp:revision>33</cp:revision>
  <dc:subject/>
  <dc:title/>
</cp:coreProperties>
</file>